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2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1F99-42B3-426B-B7C0-3D3BBF6A84AE}" type="datetimeFigureOut">
              <a:rPr lang="ko-KR" altLang="en-US" smtClean="0"/>
              <a:t>2014-12-09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4D6D-C457-4B1D-9287-D641D03519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5959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1F99-42B3-426B-B7C0-3D3BBF6A84AE}" type="datetimeFigureOut">
              <a:rPr lang="ko-KR" altLang="en-US" smtClean="0"/>
              <a:t>2014-12-09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4D6D-C457-4B1D-9287-D641D03519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8467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1F99-42B3-426B-B7C0-3D3BBF6A84AE}" type="datetimeFigureOut">
              <a:rPr lang="ko-KR" altLang="en-US" smtClean="0"/>
              <a:t>2014-12-09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4D6D-C457-4B1D-9287-D641D03519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35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1F99-42B3-426B-B7C0-3D3BBF6A84AE}" type="datetimeFigureOut">
              <a:rPr lang="ko-KR" altLang="en-US" smtClean="0"/>
              <a:t>2014-12-09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4D6D-C457-4B1D-9287-D641D03519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743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1F99-42B3-426B-B7C0-3D3BBF6A84AE}" type="datetimeFigureOut">
              <a:rPr lang="ko-KR" altLang="en-US" smtClean="0"/>
              <a:t>2014-12-09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4D6D-C457-4B1D-9287-D641D03519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446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1F99-42B3-426B-B7C0-3D3BBF6A84AE}" type="datetimeFigureOut">
              <a:rPr lang="ko-KR" altLang="en-US" smtClean="0"/>
              <a:t>2014-12-09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4D6D-C457-4B1D-9287-D641D03519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170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1F99-42B3-426B-B7C0-3D3BBF6A84AE}" type="datetimeFigureOut">
              <a:rPr lang="ko-KR" altLang="en-US" smtClean="0"/>
              <a:t>2014-12-09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4D6D-C457-4B1D-9287-D641D03519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799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1F99-42B3-426B-B7C0-3D3BBF6A84AE}" type="datetimeFigureOut">
              <a:rPr lang="ko-KR" altLang="en-US" smtClean="0"/>
              <a:t>2014-12-09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4D6D-C457-4B1D-9287-D641D03519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426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1F99-42B3-426B-B7C0-3D3BBF6A84AE}" type="datetimeFigureOut">
              <a:rPr lang="ko-KR" altLang="en-US" smtClean="0"/>
              <a:t>2014-12-09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4D6D-C457-4B1D-9287-D641D03519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218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1F99-42B3-426B-B7C0-3D3BBF6A84AE}" type="datetimeFigureOut">
              <a:rPr lang="ko-KR" altLang="en-US" smtClean="0"/>
              <a:t>2014-12-09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4D6D-C457-4B1D-9287-D641D03519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179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1F99-42B3-426B-B7C0-3D3BBF6A84AE}" type="datetimeFigureOut">
              <a:rPr lang="ko-KR" altLang="en-US" smtClean="0"/>
              <a:t>2014-12-09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4D6D-C457-4B1D-9287-D641D03519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255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71F99-42B3-426B-B7C0-3D3BBF6A84AE}" type="datetimeFigureOut">
              <a:rPr lang="ko-KR" altLang="en-US" smtClean="0"/>
              <a:t>2014-12-09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D4D6D-C457-4B1D-9287-D641D03519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725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sz="8000" b="1" dirty="0" smtClean="0">
                <a:solidFill>
                  <a:schemeClr val="bg1"/>
                </a:solidFill>
              </a:rPr>
              <a:t>시화 만들기</a:t>
            </a:r>
            <a:endParaRPr lang="ko-KR" altLang="en-US" sz="8000" b="1" dirty="0">
              <a:solidFill>
                <a:schemeClr val="bg1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/>
          <a:lstStyle/>
          <a:p>
            <a:r>
              <a:rPr lang="ko-KR" altLang="en-US" smtClean="0">
                <a:solidFill>
                  <a:schemeClr val="bg1"/>
                </a:solidFill>
              </a:rPr>
              <a:t>땀샘학급살이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37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8088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7936"/>
            <a:ext cx="9144000" cy="40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021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22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021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38079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021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4"/>
            <a:ext cx="9247332" cy="685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021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30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021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0"/>
            <a:ext cx="7142163" cy="1038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021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5021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chamdali.edumoa.com/mailtong2013/12/343_01.jpg"/>
          <p:cNvSpPr>
            <a:spLocks noChangeAspect="1" noChangeArrowheads="1"/>
          </p:cNvSpPr>
          <p:nvPr/>
        </p:nvSpPr>
        <p:spPr bwMode="auto">
          <a:xfrm>
            <a:off x="138113" y="-1538288"/>
            <a:ext cx="71437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7" y="44910"/>
            <a:ext cx="9106886" cy="410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439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chamdali.edumoa.com/mailtong2013/12/343_01.jpg"/>
          <p:cNvSpPr>
            <a:spLocks noChangeAspect="1" noChangeArrowheads="1"/>
          </p:cNvSpPr>
          <p:nvPr/>
        </p:nvSpPr>
        <p:spPr bwMode="auto">
          <a:xfrm>
            <a:off x="138113" y="-1538288"/>
            <a:ext cx="71437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13179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439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0"/>
            <a:ext cx="9076854" cy="684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021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70045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021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7" y="20825"/>
            <a:ext cx="91128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021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77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021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021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021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</Words>
  <Application>Microsoft Office PowerPoint</Application>
  <PresentationFormat>화면 슬라이드 쇼(4:3)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시화 만들기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시화 만들기</dc:title>
  <dc:creator>Windows 사용자</dc:creator>
  <cp:lastModifiedBy>Windows 사용자</cp:lastModifiedBy>
  <cp:revision>1</cp:revision>
  <dcterms:created xsi:type="dcterms:W3CDTF">2014-12-09T05:26:03Z</dcterms:created>
  <dcterms:modified xsi:type="dcterms:W3CDTF">2014-12-09T05:32:01Z</dcterms:modified>
</cp:coreProperties>
</file>